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18B22-58CA-4274-A05F-979178F5A7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7E27EC-2B33-4EAD-87D9-D1EDF79FAE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8972C-36C7-4B9E-840B-A41F4ED3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3CAA3-CDD1-4165-BABD-00ED8911F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885A1-7C12-4885-8D68-1C73BCE38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10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38A0D-86EE-4F5C-A65C-E9E3CACB9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3C5322-DC7B-4218-B8F5-6A641F8731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67ACF-19FB-4A9F-88D4-6673D7FE7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50FF5-FD1F-444F-93C5-1C4FDBD92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FF7C6-83A4-45A0-B81E-4DAB125B8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63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C19736-EEDA-49B5-A187-D46F89F42B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FD3B41-A2F8-4817-B746-5373F73934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75E73-99BC-433D-B06C-FF4F79D2C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3142B-D20E-48AC-98DF-8DEE2AEC3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48BBE-3EC8-4F01-A243-8B3D3952E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18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EDA57-75A2-4A89-8630-E05A3ED06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5D236-7105-4972-A8EC-047D13636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E246B-B993-4791-8E00-D03551304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CC0F0-5ACE-4DDF-B7F0-82FB68A9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F42D3-357C-4FEC-9E7E-F09899ED7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08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DEFD3-3DE2-46D8-94A5-4AC5ECA23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8FD117-ED35-4A3C-8896-BF47B5B9A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CF160-B0E6-4ACB-A7BF-3D36C3809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89E11-CFDC-4FAD-BD94-C5AD810E7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B57DC-847F-49D2-8868-E4F3F3C1E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953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CF351-110C-473A-A272-4E961CB1F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691EF-6213-4A09-9E60-0C61CDF788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2ABF38-CAD4-4EC7-ACBA-5E4448A73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FF0CC8-1203-49E8-85BF-0C09E4083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8C5882-F803-4691-A027-0090CA07D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B33E3-F6EE-4BC6-A493-578BC72B9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384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CE290-7931-4518-BD29-7F403FEF9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DEB3B-EDDC-4DF4-9D6A-008C7E3A6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8EE18-B1B7-4877-8E75-081402CF5C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BA6D7-A27A-4DCE-9274-6586BC299B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3DAC7E-1B5A-4090-B325-DB8A7AE085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70404F-C152-4EDB-BC3F-D049F6B64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8D7FF2-385F-4CF7-B6E2-135FB6D80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16EDCA-0F23-4E03-8E81-2E456DC9F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1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5FE8-3546-4060-B1D7-258533B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F455C3-06A2-486A-80EF-14F1032A5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7A89C3-AF01-4E31-B776-E6B3944A3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D0F41B-52F2-49FC-8C7A-0E8CC6075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96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2C7526-B6CD-4894-B769-6EEB39D17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C5BF31-1BEA-4B0E-8C7A-7186BBA18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4125D1-212C-43F4-A9C3-AFFCC5881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37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8C255-056C-4AD1-8A5B-31943695E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C221E-85D4-45FC-A66B-4AF3A5BBA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ED1F70-E513-41C0-B31F-7FAF69F3E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751C35-8363-4A31-B1CD-9FAC2AC70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9E08B-787E-4EE6-B8D9-96EEAC617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7145B-1A9A-4FA5-A01D-964CCBD3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00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62EB3-AB75-4FFF-9CB1-1989C5F08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690549-DF93-4267-A4F8-8A938F0A29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1F9FFA-FD77-416F-A19E-8457F2566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DEAAD7-CFD7-4861-9A4B-8C1FEE875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129349-AF4D-410F-BE05-38D830806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110C6-8FAC-422A-9DA7-276A1B620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176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7EAD42-B760-4860-9570-D83CEDD6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31E96F-6D5C-4E1A-83C6-A6F5C228B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74E74-746F-47DB-8331-6DFB16CAC4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D24A4-1E80-4A60-A684-21D5D8F3800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E189F-1130-464F-A218-71CEA4221C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1B1C-7C40-4884-BFAE-921ADB9228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1D9435-11AF-4151-AD49-98624DA47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617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8181B-919C-47EB-AB29-8E1F7E9268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1198D-624B-45B8-9492-EF2AE2A38B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2243B0-E2EC-4C7B-939C-0892E17928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814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23C88-BC18-4C6E-A32F-6A2D1408C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63862E5-6B58-4031-825F-84319D55E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945672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21F17-8D6C-4456-9266-EE8B2DE0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E55C11-327A-450D-8158-820E83355A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443384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9DC00-8FAC-4D05-AEA3-695E83497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F1B64D-4DF7-4AE9-8725-311A10DC4A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512597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ACB9E-1F73-4B6C-BD86-9FE6C9D3F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35AECC-C8B3-416A-A910-1C43C31B1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508697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91C9F-9078-4FC2-BEDD-D93BB63D4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3AF3A8-F173-4985-A07F-B0FC0A745B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976386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642C6-3E73-4AEE-8D38-124015C1E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B0A471-FC0A-4917-9B88-D7B45CE75C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299053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0692B-9C1E-4C0B-8C45-F89B64C48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77493A-195C-4A13-A9D6-21E13B254D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953796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A2136-5AB6-449C-8FD3-C9B6CDFE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FE59A0-0D1D-4FCB-AC22-B905955A6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493020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A9093-06B8-4388-B342-3183E812B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66A1E9-3A67-48AC-8E67-42F28D7C8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803031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0A780-0A08-40AA-A8F2-4B028DF4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020F1E-064B-4343-8C8D-5B95C6A2CA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847168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D2B0A-29D7-4EF1-AB2A-9131274FB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644378-061A-4F52-B3D5-4EBD41B10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24743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25D34-E33A-41E3-99E4-7166EE9E3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1882BE-1444-4D31-9F23-2A30FC86F5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708481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yash patel</dc:creator>
  <cp:lastModifiedBy>yash patel</cp:lastModifiedBy>
  <cp:revision>1</cp:revision>
  <dcterms:created xsi:type="dcterms:W3CDTF">2019-02-14T05:50:01Z</dcterms:created>
  <dcterms:modified xsi:type="dcterms:W3CDTF">2019-02-14T05:53:22Z</dcterms:modified>
</cp:coreProperties>
</file>

<file path=docProps/thumbnail.jpeg>
</file>